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335" r:id="rId2"/>
    <p:sldId id="1343" r:id="rId3"/>
    <p:sldId id="1344" r:id="rId4"/>
    <p:sldId id="1345" r:id="rId5"/>
    <p:sldId id="134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263" y="2541996"/>
            <a:ext cx="8535474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375. TOPA TAWH KIBANG NUAM 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More Like the Master</a:t>
            </a:r>
          </a:p>
          <a:p>
            <a:r>
              <a:rPr lang="en-US" sz="1500" dirty="0"/>
              <a:t>1 John 3:2</a:t>
            </a:r>
          </a:p>
          <a:p>
            <a:r>
              <a:rPr lang="en-US" sz="1500" dirty="0"/>
              <a:t>Charles H. Gabriel, 1856-1932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Db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8295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3514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in,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in.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6978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vakthapte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6359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bang mi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Galilee gam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22486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201</Words>
  <Application>Microsoft Office PowerPoint</Application>
  <PresentationFormat>On-screen Show (4:3)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375. TOPA TAWH KIBANG NUAM ING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2018-12-15T06:20:29Z</dcterms:modified>
</cp:coreProperties>
</file>